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11"/>
  </p:notesMasterIdLst>
  <p:sldIdLst>
    <p:sldId id="282" r:id="rId2"/>
    <p:sldId id="283" r:id="rId3"/>
    <p:sldId id="284" r:id="rId4"/>
    <p:sldId id="285" r:id="rId5"/>
    <p:sldId id="267" r:id="rId6"/>
    <p:sldId id="280" r:id="rId7"/>
    <p:sldId id="272" r:id="rId8"/>
    <p:sldId id="262" r:id="rId9"/>
    <p:sldId id="28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D4907-E0E4-49B7-8C96-DF0F9133230E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65EF1-19A0-47EF-9CD6-0E54B83D8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88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8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05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21166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454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25008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86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04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44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291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98382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14461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37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62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72297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39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D49C-6B22-40E8-AA93-F0B72387FF4A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EA7874-01CD-4216-A3A7-DAB03ED0B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8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254867"/>
            <a:ext cx="10373287" cy="30350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ОСНОВНАЯ ОБРАЗОВАТЕЛЬНАЯ ПРОГРАММА ДОШКОЛЬНОГО ОБРАЗОВАНИЯ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филиалов  МБОУ «СШ №</a:t>
            </a:r>
            <a:r>
              <a:rPr lang="ru-RU" sz="2800" dirty="0" smtClean="0">
                <a:solidFill>
                  <a:srgbClr val="C00000"/>
                </a:solidFill>
              </a:rPr>
              <a:t>4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им. Дважды Героя Советского Союза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А.О. Шабалина»  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Детский </a:t>
            </a:r>
            <a:r>
              <a:rPr lang="ru-RU" sz="2800" dirty="0" smtClean="0">
                <a:solidFill>
                  <a:srgbClr val="C00000"/>
                </a:solidFill>
              </a:rPr>
              <a:t>сад «Улыбка», Детский сад «Росинка</a:t>
            </a:r>
            <a:r>
              <a:rPr lang="ru-RU" sz="2800" dirty="0" smtClean="0">
                <a:solidFill>
                  <a:srgbClr val="C00000"/>
                </a:solidFill>
              </a:rPr>
              <a:t>»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на 2022 год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88404"/>
            <a:ext cx="10859670" cy="61804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Основная образовательная программа дошкольного </a:t>
            </a:r>
            <a:r>
              <a:rPr lang="ru-RU" sz="2800" dirty="0" smtClean="0">
                <a:solidFill>
                  <a:srgbClr val="002060"/>
                </a:solidFill>
              </a:rPr>
              <a:t>образования </a:t>
            </a:r>
            <a:r>
              <a:rPr lang="ru-RU" sz="2800" dirty="0" smtClean="0">
                <a:solidFill>
                  <a:srgbClr val="002060"/>
                </a:solidFill>
              </a:rPr>
              <a:t>филиалов МБОУ «СШ №4 им Дважды Героя Советского Союза А.О. Шабалина» Детский сад «Улыбка», «Росинка» составлена с учетом разработок отечественных ученых в области общей и специальной педагогики и психологии на основе «Примерной общеобразовательной программы дошкольного образования «От рождения до школы» под редакцией Н. Е. </a:t>
            </a:r>
            <a:r>
              <a:rPr lang="ru-RU" sz="2800" dirty="0" err="1" smtClean="0">
                <a:solidFill>
                  <a:srgbClr val="002060"/>
                </a:solidFill>
              </a:rPr>
              <a:t>Вераксы</a:t>
            </a:r>
            <a:r>
              <a:rPr lang="ru-RU" sz="2800" dirty="0" smtClean="0">
                <a:solidFill>
                  <a:srgbClr val="002060"/>
                </a:solidFill>
              </a:rPr>
              <a:t>,  Т. С. Комаровой, М. А. Васильевой (3-е изд., </a:t>
            </a:r>
            <a:r>
              <a:rPr lang="ru-RU" sz="2800" dirty="0" err="1" smtClean="0">
                <a:solidFill>
                  <a:srgbClr val="002060"/>
                </a:solidFill>
              </a:rPr>
              <a:t>испр</a:t>
            </a:r>
            <a:r>
              <a:rPr lang="ru-RU" sz="2800" dirty="0" smtClean="0">
                <a:solidFill>
                  <a:srgbClr val="002060"/>
                </a:solidFill>
              </a:rPr>
              <a:t>. и доп. - М.: Мозаика-Синтез, 2015) в соответствии с требованиями основных нормативных документов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428017"/>
            <a:ext cx="11063951" cy="59922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Цели Программы (Обязательная часть):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	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обеспечивающих социальную успешность, сохранение и укрепление здоровья детей дошкольного возраста;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обеспечение развития личности, мотивации и способностей детей в различных видах деятельности через следующие структурные единицы, представляющие определенные направления развития и образования детей (далее – образовательные области): социально-коммуникативное развитие, познавательное развитие, речевое развитие, художественно-эстетическое развитие, физическое развитие;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 </a:t>
            </a:r>
            <a:r>
              <a:rPr lang="ru-RU" sz="2400" dirty="0" smtClean="0">
                <a:solidFill>
                  <a:srgbClr val="002060"/>
                </a:solidFill>
              </a:rPr>
              <a:t>создание   благоприятных    условий   для   полноценного   проживания   ребенком   дошкольного   детства,   формирование   основ  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398835"/>
            <a:ext cx="10762394" cy="607978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Программа направлена на решение задач: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обеспечения равных возможностей для полноценного развития каждого ребенка;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 </a:t>
            </a:r>
            <a:r>
              <a:rPr lang="ru-RU" sz="2400" dirty="0" smtClean="0">
                <a:solidFill>
                  <a:srgbClr val="002060"/>
                </a:solidFill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 объединения обучения и воспитания в целостный образовательный процесс на основе духовно-нравственных и </a:t>
            </a:r>
            <a:r>
              <a:rPr lang="ru-RU" sz="2400" dirty="0" err="1" smtClean="0">
                <a:solidFill>
                  <a:srgbClr val="002060"/>
                </a:solidFill>
              </a:rPr>
              <a:t>социокультурных</a:t>
            </a:r>
            <a:r>
              <a:rPr lang="ru-RU" sz="2400" dirty="0" smtClean="0">
                <a:solidFill>
                  <a:srgbClr val="002060"/>
                </a:solidFill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 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E0348CD-4125-4AB6-8A42-75F5A348C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478" y="252919"/>
            <a:ext cx="11301343" cy="629379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- 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формирования </a:t>
            </a:r>
            <a:r>
              <a:rPr lang="ru-RU" dirty="0" err="1" smtClean="0">
                <a:solidFill>
                  <a:srgbClr val="002060"/>
                </a:solidFill>
              </a:rPr>
              <a:t>социокультурной</a:t>
            </a:r>
            <a:r>
              <a:rPr lang="ru-RU" dirty="0" smtClean="0">
                <a:solidFill>
                  <a:srgbClr val="002060"/>
                </a:solidFill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 творческая организация (</a:t>
            </a:r>
            <a:r>
              <a:rPr lang="ru-RU" dirty="0" err="1" smtClean="0">
                <a:solidFill>
                  <a:srgbClr val="002060"/>
                </a:solidFill>
              </a:rPr>
              <a:t>креативность</a:t>
            </a:r>
            <a:r>
              <a:rPr lang="ru-RU" dirty="0" smtClean="0">
                <a:solidFill>
                  <a:srgbClr val="002060"/>
                </a:solidFill>
              </a:rPr>
              <a:t>) воспитательно-образовательного процесса;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 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уважительное отношение к результатам детского творчества;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единство подходов к воспитанию детей в условиях дошкольного образовательного учреждения и семьи;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 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3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675744" y="282633"/>
            <a:ext cx="11078451" cy="61181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Планируемые </a:t>
            </a:r>
            <a:r>
              <a:rPr lang="ru-RU" sz="2400" b="1" dirty="0" smtClean="0">
                <a:solidFill>
                  <a:srgbClr val="002060"/>
                </a:solidFill>
              </a:rPr>
              <a:t>результаты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Требования </a:t>
            </a:r>
            <a:r>
              <a:rPr lang="ru-RU" sz="2400" dirty="0" smtClean="0">
                <a:solidFill>
                  <a:srgbClr val="002060"/>
                </a:solidFill>
              </a:rPr>
              <a:t>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Российской Федерации, отсутствие возможности вменения ребенку какой-либо ответственности за результат) не предполагает от ребенка дошкольного возраста конкретных образовательных достижений и обусловливает необходимость определения результатов освоения образовательной программы в виде целевых ориентиров.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51753" y="155643"/>
            <a:ext cx="110700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Целевые ориентиры не подлежат непосредственной оценке, в том числе в виде педагогической диагностики (мониторинга), и не являются   основанием   для   их   формального   сравнения  с   реальными   достижениями   детей.  Они  не   являются  основой  объективной   оценки соответствия   установленным   требованиям   образовательной   деятельности   и   подготовки   детей.   Освоение   Программы   не   сопровождается проведением промежуточных аттестаций и итоговой аттестации воспитанников.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Целевые ориентиры дошкольного образования (по ФГОС ДО) рассматриваются как социально-нормативные возраст­ные характеристики возможных достижений ребенка.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Таким образом, целевые ориентиры Программы базируются на ФГОС ДО в целях и задачах. 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8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62B07B8A-B70B-4C4F-B3D6-3A863CE7C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18682" y="915640"/>
            <a:ext cx="10940584" cy="5166508"/>
          </a:xfrm>
        </p:spPr>
        <p:txBody>
          <a:bodyPr>
            <a:no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9011" y="213327"/>
            <a:ext cx="114715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Особенности взаимодействия детского сада с семьями дошкольников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Ведущая </a:t>
            </a:r>
            <a:r>
              <a:rPr lang="ru-RU" dirty="0" smtClean="0">
                <a:solidFill>
                  <a:srgbClr val="002060"/>
                </a:solidFill>
              </a:rPr>
              <a:t>цель -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dirty="0" err="1" smtClean="0">
                <a:solidFill>
                  <a:srgbClr val="002060"/>
                </a:solidFill>
              </a:rPr>
              <a:t>социальнo-педагогических</a:t>
            </a:r>
            <a:r>
              <a:rPr lang="ru-RU" dirty="0" smtClean="0">
                <a:solidFill>
                  <a:srgbClr val="002060"/>
                </a:solidFill>
              </a:rPr>
              <a:t> ситуаций, связанных с воспитанием ребенка); обес­печение права родителей на уважение и понимание, на участие в жизни детского сада.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Родителям и воспитателям необходимо преодолеть субординацию, </a:t>
            </a:r>
            <a:r>
              <a:rPr lang="ru-RU" dirty="0" err="1" smtClean="0">
                <a:solidFill>
                  <a:srgbClr val="002060"/>
                </a:solidFill>
              </a:rPr>
              <a:t>монологизм</a:t>
            </a:r>
            <a:r>
              <a:rPr lang="ru-RU" dirty="0" smtClean="0">
                <a:solidFill>
                  <a:srgbClr val="002060"/>
                </a:solidFill>
              </a:rPr>
              <a:t> в отношениях друг с другом, отказаться от привычки критико­вать друг друга, научиться видеть друг в друге не средство решения своих проблем, а полноправных партнеров, сотрудников.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Основные задачи взаимодействия детского сада с семьей: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разнообраз­ной деятельности в детском саду и семье;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информирование друг друга об актуальных задачах воспитания и обу­чения детей и о возможностях детского сада и семьи в решении данных задач;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привлечение семей воспитанников к участию в совместных с педаго­гами мероприятиях, организуемых в районе (городе, области);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4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141772" cy="1320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Игра как ведущая деятельность детей дошкольного возраста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Основные цели и задачи: </a:t>
            </a:r>
            <a:r>
              <a:rPr lang="ru-RU" sz="2800" dirty="0" smtClean="0">
                <a:solidFill>
                  <a:srgbClr val="002060"/>
                </a:solidFill>
              </a:rPr>
              <a:t>создание условий для развития игровой деятельности детей. Формирование игровых умений, развитых культурных форм игры. Развитие у детей интереса к различным видам игр. Всестороннее воспитание и гармоничное развитие детей в игре (эмоционально-нравственное, умственное, физическое, художественно-эстетическое и социально-коммуникативное). Развитие самостоятельности, инициативы, творчества, навыков </a:t>
            </a:r>
            <a:r>
              <a:rPr lang="ru-RU" sz="2800" dirty="0" err="1" smtClean="0">
                <a:solidFill>
                  <a:srgbClr val="002060"/>
                </a:solidFill>
              </a:rPr>
              <a:t>саморегуляции</a:t>
            </a:r>
            <a:r>
              <a:rPr lang="ru-RU" sz="2800" dirty="0" smtClean="0">
                <a:solidFill>
                  <a:srgbClr val="002060"/>
                </a:solidFill>
              </a:rPr>
              <a:t>; формирование доброжелательного отношения к сверстникам, умения взаимодействовать, договариваться, самостоятельно разрешать конфликтные ситуации.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2126</TotalTime>
  <Words>574</Words>
  <Application>Microsoft Office PowerPoint</Application>
  <PresentationFormat>Произвольный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ОСНОВНАЯ ОБРАЗОВАТЕЛЬНАЯ ПРОГРАММА ДОШКОЛЬНОГО ОБРАЗОВАНИЯ филиалов  МБОУ «СШ №4  им. Дважды Героя Советского Союза   А.О. Шабалина»    Детский сад «Улыбка», Детский сад «Росинка» на 2022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Игра как ведущая деятельность детей дошкольного возраста   Основные цели и задачи: создание условий для развития игровой деятельности детей. Формирование игровых умений, развитых культурных форм игры. Развитие у детей интереса к различным видам игр. Всестороннее воспитание и гармоничное развитие детей в игре (эмоционально-нравственное, умственное, физическое, художественно-эстетическое и социально-коммуникативное). Развитие самостоятельности, инициативы, творчества, навыков саморегуляции; формирование доброжелательного отношения к сверстникам, умения взаимодействовать, договариваться, самостоятельно разрешать конфликтные ситуации.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людмилочка костина</dc:creator>
  <cp:lastModifiedBy>Zinovjeva_TN</cp:lastModifiedBy>
  <cp:revision>159</cp:revision>
  <dcterms:created xsi:type="dcterms:W3CDTF">2020-11-23T21:23:10Z</dcterms:created>
  <dcterms:modified xsi:type="dcterms:W3CDTF">2023-04-28T06:27:06Z</dcterms:modified>
</cp:coreProperties>
</file>